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6" r:id="rId16"/>
    <p:sldId id="272" r:id="rId17"/>
    <p:sldId id="273" r:id="rId18"/>
    <p:sldId id="260" r:id="rId19"/>
    <p:sldId id="261" r:id="rId20"/>
    <p:sldId id="262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763000" cy="70104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сад №8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Животный мир Крайнего Севера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(для дошкольного возраста)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Воспитатель: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Белоусова Т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.Н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Острогожск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381000" cy="228600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3702" y="188640"/>
            <a:ext cx="8229600" cy="4900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Морской котик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0" y="685800"/>
            <a:ext cx="4038600" cy="3124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Шерсти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он имеет мало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Но среди полярных льдов</a:t>
            </a:r>
          </a:p>
          <a:p>
            <a:pPr marL="0" indent="0">
              <a:buNone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Жир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его,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как одеяло,</a:t>
            </a:r>
          </a:p>
          <a:p>
            <a:pPr marL="0" indent="0">
              <a:buNone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Бережёт от холодов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Этот котик не мурчит,</a:t>
            </a:r>
            <a:br>
              <a:rPr lang="ru-RU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Не шипит и не рычит.</a:t>
            </a:r>
            <a:br>
              <a:rPr lang="ru-RU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 море он купается,</a:t>
            </a:r>
            <a:br>
              <a:rPr lang="ru-RU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Рыбкой там питается.</a:t>
            </a:r>
          </a:p>
          <a:p>
            <a:pPr marL="0" indent="0">
              <a:buNone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3212976"/>
            <a:ext cx="864096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1120" y="213633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122" name="Picture 2" descr="http://www.o-prirode.com/_nw/2/032359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38600"/>
            <a:ext cx="3382144" cy="24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eawork.com.na/images/seals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4038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5118" y="116633"/>
            <a:ext cx="834763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Тюлень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3212976"/>
            <a:ext cx="864096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1120" y="213633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http://progorodnn.ru/userfiles/comoriginal/img-20140620130756-3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810000" cy="272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c.pics.livejournal.com/drugoi/484155/2282479/2282479_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4246760" cy="274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00" y="1143000"/>
            <a:ext cx="4052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Обожает сон и лень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Неповоротливый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80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Полярная сова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3212976"/>
            <a:ext cx="864096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1120" y="213633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3960440" cy="263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397674"/>
            <a:ext cx="4189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Летает бесшумно.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Кругом голова!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Полярная, белая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Птица…?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86230" y="116633"/>
            <a:ext cx="777240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Лемминг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3212976"/>
            <a:ext cx="864096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1120" y="213633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9421" y="990600"/>
            <a:ext cx="52069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Корешки морошки гложем,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Мох грызём в конце концов.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Но без тундры жить не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может,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Хоть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пугается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песцов. </a:t>
            </a:r>
            <a:r>
              <a:rPr lang="ru-RU" altLang="ru-RU" sz="2400" b="1" dirty="0">
                <a:solidFill>
                  <a:srgbClr val="52596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equinsandsnow.files.wordpress.com/2012/05/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5867400" cy="309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934200" cy="3124200"/>
          </a:xfrm>
        </p:spPr>
        <p:txBody>
          <a:bodyPr>
            <a:noAutofit/>
          </a:bodyPr>
          <a:lstStyle/>
          <a:p>
            <a:pPr fontAlgn="base"/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Д/и « Отгадай, кто это?»</a:t>
            </a:r>
            <a:b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Неуклюжий и большой,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 в море он герой,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клыками острыми, как нож,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Любитель рыбы - бурый... (морж)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7" t="8960" r="8934" b="4623"/>
          <a:stretch/>
        </p:blipFill>
        <p:spPr bwMode="auto">
          <a:xfrm>
            <a:off x="914400" y="2743200"/>
            <a:ext cx="6324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935162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Братья, сестры бурым мишкам,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не любят мед и шишки,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Моржи, тюлени им соседи.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это? - Белые...  (медведи)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4343400"/>
            <a:ext cx="6248400" cy="17827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Alexandr\Desktop\В сад 1\Оформление группы\Животные\1304644461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266619" cy="39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304800"/>
            <a:ext cx="472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Птица, только не летает,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Ловко прыгает, ныряет.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Ловит рыбу среди льдин...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зовут его? ...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lexandr\Desktop\В сад 1\Оформление группы\Животные\arctic_penguins_pair-1920x14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257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Что за хищник за такой с шерстью бело –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 Хвост пушистый, мех густой, в норы ходит на постой.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 Птицы, яйца, грызуны для него всегда вкусны.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 На лису похож немного, тоже псовая порода.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5486400"/>
            <a:ext cx="6324600" cy="639763"/>
          </a:xfrm>
        </p:spPr>
        <p:txBody>
          <a:bodyPr>
            <a:normAutofit/>
          </a:bodyPr>
          <a:lstStyle/>
          <a:p>
            <a:pPr lvl="7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Alexandr\Desktop\В сад 1\Оформление группы\Животные\93501_119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705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533400"/>
            <a:ext cx="6858000" cy="2362200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Антарктиде кто живет,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Обожает снег и лед?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Вместо плюшек и конфет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Рыбку кушает в обед.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Ловит он ее весь день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С легкостью! Ведь он ….    (тюлень)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81800" y="3733800"/>
            <a:ext cx="1905000" cy="239236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5" name="Picture 2" descr="http://ic.pics.livejournal.com/drugoi/484155/2282479/2282479_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162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5867400"/>
            <a:ext cx="304800" cy="2587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096000" cy="1676400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Странный гладкий серый кот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Рыбу ест, во льдах живет,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Есть усы, и хвост, и ротик,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же это….(морской  котик)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10200" y="2438400"/>
            <a:ext cx="3276600" cy="3687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www.o-prirode.com/_nw/2/032359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934200" cy="403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3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 детей с животным миром Крайнего Севера.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Д/и «Кто лишний?»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c.pics.livejournal.com/drugoi/484155/2282479/2282479_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81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lexandr\Desktop\В сад 1\Оформление группы\Животные\1304644461_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733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lexandr\Desktop\В сад 1\Оформление группы\Животные\arctic_penguins_pair-1920x14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810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3810000"/>
            <a:ext cx="3657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www.o-prirode.com/_nw/2/032359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3343275" cy="25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7" t="8960" r="8934" b="4623"/>
          <a:stretch/>
        </p:blipFill>
        <p:spPr bwMode="auto">
          <a:xfrm>
            <a:off x="4876800" y="990600"/>
            <a:ext cx="3581400" cy="267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65760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i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3886200"/>
            <a:ext cx="3429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260648"/>
            <a:ext cx="62862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…Северный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край, как другая планета,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 белые снега круглый год ты одета,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Долгими полярными ночами огни,</a:t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 длинные полярные летние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дни…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lexandr\Desktop\В сад 1\Оформление группы\Животные\a0cbba39575be0080065a67682b268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385817" cy="31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429000"/>
            <a:ext cx="4214153" cy="31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0246" y="2132856"/>
            <a:ext cx="128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Ника Нова</a:t>
            </a:r>
          </a:p>
        </p:txBody>
      </p:sp>
    </p:spTree>
    <p:extLst>
      <p:ext uri="{BB962C8B-B14F-4D97-AF65-F5344CB8AC3E}">
        <p14:creationId xmlns:p14="http://schemas.microsoft.com/office/powerpoint/2010/main" val="14971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235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Белый медведь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762000"/>
            <a:ext cx="3626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Где сугробы , стужа ,лед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Где пурга снега метет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Там хозяин в шубе снежной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Ходит по снегам безбрежным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Весь он белый от зимы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От метельной кутерьмы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Так давно живет он здесь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Потому и белый весь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Лишь черны глаза и нос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Пощадил 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злой Мороз.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3212976"/>
            <a:ext cx="864096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1120" y="213633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4" name="Picture 6" descr="http://mtdata.ru/u28/photo333B/20050907720-0/origin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68" b="13979"/>
          <a:stretch/>
        </p:blipFill>
        <p:spPr bwMode="auto">
          <a:xfrm>
            <a:off x="762000" y="3886200"/>
            <a:ext cx="3429000" cy="26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lexandr\Desktop\В сад 1\Оформление группы\Животные\1304644461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4953000" cy="39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3" descr="1333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Северный олень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139770"/>
            <a:ext cx="4320479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1120" y="213633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4034008"/>
            <a:ext cx="293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3" y="843677"/>
            <a:ext cx="4255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3078" name="Picture 6" descr="http://hudsonbayheli.com/wp-content/uploads/2014/08/13-383x2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276600" cy="25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57200" y="685800"/>
            <a:ext cx="533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Для копыт, колёс и ног </a:t>
            </a:r>
            <a:b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Много сделано дорог.</a:t>
            </a:r>
            <a:b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Ну, а если снег и сопки,</a:t>
            </a:r>
            <a:b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Перевалы на пути,</a:t>
            </a:r>
            <a:b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Где крутой звериной тропкой</a:t>
            </a:r>
            <a:b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Не проехать, не пройти,</a:t>
            </a:r>
            <a:b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Там всегда в метель и стужу</a:t>
            </a:r>
            <a:b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Человеку верно служит</a:t>
            </a:r>
            <a:b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Быстрый северный олень.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29783"/>
            <a:ext cx="7772400" cy="73492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Пингвины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3212976"/>
            <a:ext cx="864096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1120" y="213633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50" name="Picture 6" descr="http://i32.photobucket.com/albums/d41/snow_dreamer/animal%20lover/00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038600" cy="31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6758" y="1738556"/>
            <a:ext cx="3075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5604" y="1052736"/>
            <a:ext cx="3078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152" name="Picture 8" descr="https://im0-tub-ru.yandex.net/i?id=850fd0635b15ddaed225ddf79e7e3bcc&amp;n=33&amp;h=215&amp;w=3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644513" cy="317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1000" y="1066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Там, где в море лезут льдины,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Развлекаются пингвины: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Состязания у них, 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Соскользнули – и бултых!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1" y="25545"/>
            <a:ext cx="7086599" cy="13460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Северный песец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3212976"/>
            <a:ext cx="864096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1120" y="213633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3657602" cy="255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www.tvoyrebenok.ru/images/animals/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14800"/>
            <a:ext cx="32746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47800" y="1447800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Песец - полярная лисица,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Пушистой шубкою гордится.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Полярный волк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3212976"/>
            <a:ext cx="864096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1120" y="213633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64" t="9687" r="26210" b="34653"/>
          <a:stretch/>
        </p:blipFill>
        <p:spPr bwMode="auto">
          <a:xfrm>
            <a:off x="685800" y="3810000"/>
            <a:ext cx="4343400" cy="288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1967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Серый гонится за белым,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Хочет белым пообедать.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догонит - зубом щелк: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Белый - бедный, сытый…..?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810001"/>
            <a:ext cx="3657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3" descr="1333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Морж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3212976"/>
            <a:ext cx="864096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1120" y="213633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7" t="8960" r="8934" b="4623"/>
          <a:stretch/>
        </p:blipFill>
        <p:spPr bwMode="auto">
          <a:xfrm>
            <a:off x="4495800" y="3962400"/>
            <a:ext cx="434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www.pc-wallpapers.co.uk/wallpapers/animals/aquatic/sealions_1400x10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962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7200" y="990600"/>
            <a:ext cx="48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Морж -животное морское,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Весит, будто паровоз,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 клыков имеет двое,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 почти, как </a:t>
            </a:r>
            <a:r>
              <a:rPr lang="ru-RU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рыбкин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хвост.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Он плывет по океану,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Словно темная гора,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 когда совсем устанет,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То на льдинке иногда.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675</Words>
  <Application>Microsoft Office PowerPoint</Application>
  <PresentationFormat>Экран 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   Муниципальное казенное дошкольное образовательное учреждение  детский сад №8   Животный мир Крайнего Севера  (для дошкольного возраста)                                                                 Воспитатель:                                                                    Белоусова Т.Н.                                                        г. Острогожск  2022 г. </vt:lpstr>
      <vt:lpstr>Цель:  познакомить детей с животным миром Крайнего Севера.</vt:lpstr>
      <vt:lpstr>Презентация PowerPoint</vt:lpstr>
      <vt:lpstr>Белый медведь   </vt:lpstr>
      <vt:lpstr>Северный олень</vt:lpstr>
      <vt:lpstr>Пингвины</vt:lpstr>
      <vt:lpstr>Северный песец</vt:lpstr>
      <vt:lpstr>Полярный волк </vt:lpstr>
      <vt:lpstr>Морж</vt:lpstr>
      <vt:lpstr>Морской котик</vt:lpstr>
      <vt:lpstr>Тюлень</vt:lpstr>
      <vt:lpstr>Полярная сова</vt:lpstr>
      <vt:lpstr>Лемминг</vt:lpstr>
      <vt:lpstr>Д/и « Отгадай, кто это?»  Неуклюжий и большой, Только в море он герой, С клыками острыми, как нож, Любитель рыбы - бурый... (морж)  </vt:lpstr>
      <vt:lpstr>Братья, сестры бурым мишкам, Но не любят мед и шишки, Моржи, тюлени им соседи. Кто это? - Белые...  (медведи) </vt:lpstr>
      <vt:lpstr>Презентация PowerPoint</vt:lpstr>
      <vt:lpstr>Что за хищник за такой с шерстью бело – голубой?  Хвост пушистый, мех густой, в норы ходит на постой.  Птицы, яйца, грызуны для него всегда вкусны.  На лису похож немного, тоже псовая порода.</vt:lpstr>
      <vt:lpstr>В Антарктиде кто живет, Обожает снег и лед? Вместо плюшек и конфет Рыбку кушает в обед. Ловит он ее весь день            С легкостью! Ведь он ….    (тюлень) </vt:lpstr>
      <vt:lpstr>Странный гладкий серый кот Рыбу ест, во льдах живет, Есть усы, и хвост, и ротик, Кто же это….(морской  котик) </vt:lpstr>
      <vt:lpstr>Д/и «Кто лишний?»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Муниципальное казенное дошкольное образовательное учреждение  детский сад №8   Животный мир Крайнего Севера  (для дошкольного возраста)                                                     Воспитатель:                                                    Андрусенко О.Н.                                                    .г.Острогожск 2016 г. </dc:title>
  <dc:creator>user</dc:creator>
  <cp:lastModifiedBy>User</cp:lastModifiedBy>
  <cp:revision>11</cp:revision>
  <dcterms:created xsi:type="dcterms:W3CDTF">2016-12-18T15:16:31Z</dcterms:created>
  <dcterms:modified xsi:type="dcterms:W3CDTF">2023-02-06T07:23:52Z</dcterms:modified>
</cp:coreProperties>
</file>